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487" autoAdjust="0"/>
    <p:restoredTop sz="94660"/>
  </p:normalViewPr>
  <p:slideViewPr>
    <p:cSldViewPr>
      <p:cViewPr varScale="1">
        <p:scale>
          <a:sx n="68" d="100"/>
          <a:sy n="68" d="100"/>
        </p:scale>
        <p:origin x="-12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C67874-1752-4CC5-8D81-F269899925C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49D13C9-311C-4EAF-897F-E2B459644CC3}">
      <dgm:prSet phldrT="[Текст]" custT="1"/>
      <dgm:spPr/>
      <dgm:t>
        <a:bodyPr/>
        <a:lstStyle/>
        <a:p>
          <a:r>
            <a:rPr lang="ru-RU" sz="2800" dirty="0" smtClean="0"/>
            <a:t>Нужно</a:t>
          </a:r>
          <a:endParaRPr lang="ru-RU" sz="2800" dirty="0"/>
        </a:p>
      </dgm:t>
    </dgm:pt>
    <dgm:pt modelId="{957A0C4A-E709-4321-8931-95EC6C8EB4B2}" type="parTrans" cxnId="{34806CD2-B10A-4C14-8B5F-0AFC587D2B5D}">
      <dgm:prSet/>
      <dgm:spPr/>
      <dgm:t>
        <a:bodyPr/>
        <a:lstStyle/>
        <a:p>
          <a:endParaRPr lang="ru-RU"/>
        </a:p>
      </dgm:t>
    </dgm:pt>
    <dgm:pt modelId="{19A7B59C-C905-4EF9-ABE5-CD82C3CDA621}" type="sibTrans" cxnId="{34806CD2-B10A-4C14-8B5F-0AFC587D2B5D}">
      <dgm:prSet/>
      <dgm:spPr/>
      <dgm:t>
        <a:bodyPr/>
        <a:lstStyle/>
        <a:p>
          <a:endParaRPr lang="ru-RU"/>
        </a:p>
      </dgm:t>
    </dgm:pt>
    <dgm:pt modelId="{658FB9EA-F9BB-4E72-AE8B-E9670841A75B}">
      <dgm:prSet phldrT="[Текст]" custT="1"/>
      <dgm:spPr/>
      <dgm:t>
        <a:bodyPr/>
        <a:lstStyle/>
        <a:p>
          <a:pPr algn="ctr"/>
          <a:r>
            <a:rPr lang="ru-RU" sz="2000" dirty="0" smtClean="0"/>
            <a:t>заранее протестировать презентацию</a:t>
          </a:r>
          <a:endParaRPr lang="ru-RU" sz="2000" dirty="0"/>
        </a:p>
      </dgm:t>
    </dgm:pt>
    <dgm:pt modelId="{A7A71B9F-F082-44EB-A233-1CBAFE14BAE3}" type="parTrans" cxnId="{0F20D08D-3A03-4B3B-8230-80AEBF170775}">
      <dgm:prSet/>
      <dgm:spPr/>
      <dgm:t>
        <a:bodyPr/>
        <a:lstStyle/>
        <a:p>
          <a:endParaRPr lang="ru-RU"/>
        </a:p>
      </dgm:t>
    </dgm:pt>
    <dgm:pt modelId="{FDEF9C14-CD45-4DDC-A0D4-A241B8114E64}" type="sibTrans" cxnId="{0F20D08D-3A03-4B3B-8230-80AEBF170775}">
      <dgm:prSet/>
      <dgm:spPr/>
      <dgm:t>
        <a:bodyPr/>
        <a:lstStyle/>
        <a:p>
          <a:endParaRPr lang="ru-RU"/>
        </a:p>
      </dgm:t>
    </dgm:pt>
    <dgm:pt modelId="{C6EA54A6-C04E-4A67-BD17-77DBD5FE66FA}">
      <dgm:prSet phldrT="[Текст]" custT="1"/>
      <dgm:spPr/>
      <dgm:t>
        <a:bodyPr/>
        <a:lstStyle/>
        <a:p>
          <a:r>
            <a:rPr lang="ru-RU" sz="2800" dirty="0" smtClean="0"/>
            <a:t>Нужно</a:t>
          </a:r>
          <a:endParaRPr lang="ru-RU" sz="2800" dirty="0"/>
        </a:p>
      </dgm:t>
    </dgm:pt>
    <dgm:pt modelId="{1896782A-BEDB-436A-9E57-496F2E380E14}" type="parTrans" cxnId="{AF6EC702-A0C6-4334-AE44-26E271375E67}">
      <dgm:prSet/>
      <dgm:spPr/>
      <dgm:t>
        <a:bodyPr/>
        <a:lstStyle/>
        <a:p>
          <a:endParaRPr lang="ru-RU"/>
        </a:p>
      </dgm:t>
    </dgm:pt>
    <dgm:pt modelId="{882F01A5-3E32-418D-9F34-95EFF92F1A9F}" type="sibTrans" cxnId="{AF6EC702-A0C6-4334-AE44-26E271375E67}">
      <dgm:prSet/>
      <dgm:spPr/>
      <dgm:t>
        <a:bodyPr/>
        <a:lstStyle/>
        <a:p>
          <a:endParaRPr lang="ru-RU"/>
        </a:p>
      </dgm:t>
    </dgm:pt>
    <dgm:pt modelId="{5680A826-CE16-443C-8567-FF88D7F75769}">
      <dgm:prSet phldrT="[Текст]" custT="1"/>
      <dgm:spPr/>
      <dgm:t>
        <a:bodyPr/>
        <a:lstStyle/>
        <a:p>
          <a:pPr algn="ctr"/>
          <a:r>
            <a:rPr lang="ru-RU" sz="1600" dirty="0" smtClean="0"/>
            <a:t>приготовить заранее ВСЕ ссылки на сторонние материалы например короткие ссылки типа </a:t>
          </a:r>
          <a:r>
            <a:rPr lang="ru-RU" sz="1600" dirty="0" err="1" smtClean="0"/>
            <a:t>j.mp</a:t>
          </a:r>
          <a:r>
            <a:rPr lang="ru-RU" sz="1600" dirty="0" smtClean="0"/>
            <a:t>/08-12-2015-v </a:t>
          </a:r>
          <a:endParaRPr lang="ru-RU" sz="1600" dirty="0"/>
        </a:p>
      </dgm:t>
    </dgm:pt>
    <dgm:pt modelId="{F064EB75-6E08-462C-A206-24B37231801A}" type="parTrans" cxnId="{F4609D14-1B0B-4410-A2A2-930F9AF13CD5}">
      <dgm:prSet/>
      <dgm:spPr/>
      <dgm:t>
        <a:bodyPr/>
        <a:lstStyle/>
        <a:p>
          <a:endParaRPr lang="ru-RU"/>
        </a:p>
      </dgm:t>
    </dgm:pt>
    <dgm:pt modelId="{2CAECFDC-4995-4D82-950D-00B7AB9C36A4}" type="sibTrans" cxnId="{F4609D14-1B0B-4410-A2A2-930F9AF13CD5}">
      <dgm:prSet/>
      <dgm:spPr/>
      <dgm:t>
        <a:bodyPr/>
        <a:lstStyle/>
        <a:p>
          <a:endParaRPr lang="ru-RU"/>
        </a:p>
      </dgm:t>
    </dgm:pt>
    <dgm:pt modelId="{23E8E1F6-8C09-4A16-A671-B03DCE69654F}">
      <dgm:prSet phldrT="[Текст]" custT="1"/>
      <dgm:spPr/>
      <dgm:t>
        <a:bodyPr/>
        <a:lstStyle/>
        <a:p>
          <a:r>
            <a:rPr lang="ru-RU" sz="2800" dirty="0" smtClean="0"/>
            <a:t>Важно</a:t>
          </a:r>
          <a:endParaRPr lang="ru-RU" sz="2800" dirty="0"/>
        </a:p>
      </dgm:t>
    </dgm:pt>
    <dgm:pt modelId="{03584E35-F58B-4AED-B80D-F41E9B17B82D}" type="parTrans" cxnId="{8D3E30E9-48CB-494B-A11E-7A5E0AE53FCF}">
      <dgm:prSet/>
      <dgm:spPr/>
      <dgm:t>
        <a:bodyPr/>
        <a:lstStyle/>
        <a:p>
          <a:endParaRPr lang="ru-RU"/>
        </a:p>
      </dgm:t>
    </dgm:pt>
    <dgm:pt modelId="{67AA35B0-CA1E-4BDC-B2A5-79654081457D}" type="sibTrans" cxnId="{8D3E30E9-48CB-494B-A11E-7A5E0AE53FCF}">
      <dgm:prSet/>
      <dgm:spPr/>
      <dgm:t>
        <a:bodyPr/>
        <a:lstStyle/>
        <a:p>
          <a:endParaRPr lang="ru-RU"/>
        </a:p>
      </dgm:t>
    </dgm:pt>
    <dgm:pt modelId="{17D092FB-8C82-4F9F-A27B-2CEDC15CF4B0}">
      <dgm:prSet phldrT="[Текст]" custT="1"/>
      <dgm:spPr/>
      <dgm:t>
        <a:bodyPr/>
        <a:lstStyle/>
        <a:p>
          <a:pPr algn="ctr"/>
          <a:r>
            <a:rPr lang="ru-RU" sz="2000" dirty="0" smtClean="0"/>
            <a:t>соблюдать график: часы, таймер, репетиция </a:t>
          </a:r>
          <a:endParaRPr lang="ru-RU" sz="2000" dirty="0"/>
        </a:p>
      </dgm:t>
    </dgm:pt>
    <dgm:pt modelId="{AAF22CB7-7F77-415C-801E-F0F0D59C34B0}" type="parTrans" cxnId="{BD2CFE05-485A-4A66-9A14-C31F7F0759BE}">
      <dgm:prSet/>
      <dgm:spPr/>
      <dgm:t>
        <a:bodyPr/>
        <a:lstStyle/>
        <a:p>
          <a:endParaRPr lang="ru-RU"/>
        </a:p>
      </dgm:t>
    </dgm:pt>
    <dgm:pt modelId="{5A8E1A41-0309-418D-B8EB-42610C374B0B}" type="sibTrans" cxnId="{BD2CFE05-485A-4A66-9A14-C31F7F0759BE}">
      <dgm:prSet/>
      <dgm:spPr/>
      <dgm:t>
        <a:bodyPr/>
        <a:lstStyle/>
        <a:p>
          <a:endParaRPr lang="ru-RU"/>
        </a:p>
      </dgm:t>
    </dgm:pt>
    <dgm:pt modelId="{B546E914-1F20-4BB0-9B47-BB1D61A51382}">
      <dgm:prSet phldrT="[Текст]" custT="1"/>
      <dgm:spPr/>
      <dgm:t>
        <a:bodyPr/>
        <a:lstStyle/>
        <a:p>
          <a:r>
            <a:rPr lang="ru-RU" sz="2800" dirty="0" smtClean="0"/>
            <a:t>Необходимо</a:t>
          </a:r>
          <a:endParaRPr lang="ru-RU" sz="2800" dirty="0"/>
        </a:p>
      </dgm:t>
    </dgm:pt>
    <dgm:pt modelId="{A78EE23C-8C0C-4E42-BE13-5A901FA9604E}" type="parTrans" cxnId="{F591C319-3F36-4B06-A2CD-F0A75B2680E7}">
      <dgm:prSet/>
      <dgm:spPr/>
      <dgm:t>
        <a:bodyPr/>
        <a:lstStyle/>
        <a:p>
          <a:endParaRPr lang="ru-RU"/>
        </a:p>
      </dgm:t>
    </dgm:pt>
    <dgm:pt modelId="{25595EE3-C6E2-4B5D-8960-DDB6533C5BB5}" type="sibTrans" cxnId="{F591C319-3F36-4B06-A2CD-F0A75B2680E7}">
      <dgm:prSet/>
      <dgm:spPr/>
      <dgm:t>
        <a:bodyPr/>
        <a:lstStyle/>
        <a:p>
          <a:endParaRPr lang="ru-RU"/>
        </a:p>
      </dgm:t>
    </dgm:pt>
    <dgm:pt modelId="{8418261F-FC88-4E3B-91DB-01F2416B2392}">
      <dgm:prSet phldrT="[Текст]" custT="1"/>
      <dgm:spPr/>
      <dgm:t>
        <a:bodyPr/>
        <a:lstStyle/>
        <a:p>
          <a:pPr algn="ctr"/>
          <a:r>
            <a:rPr lang="ru-RU" sz="2000" dirty="0" smtClean="0"/>
            <a:t>отключить сигналы на </a:t>
          </a:r>
          <a:r>
            <a:rPr lang="ru-RU" sz="2000" dirty="0" err="1" smtClean="0"/>
            <a:t>гаджетах</a:t>
          </a:r>
          <a:r>
            <a:rPr lang="ru-RU" sz="2000" dirty="0" smtClean="0"/>
            <a:t> (аналогично оповещениям при записи </a:t>
          </a:r>
          <a:r>
            <a:rPr lang="ru-RU" sz="2000" dirty="0" err="1" smtClean="0"/>
            <a:t>скринкастов</a:t>
          </a:r>
          <a:r>
            <a:rPr lang="ru-RU" sz="2000" dirty="0" smtClean="0"/>
            <a:t>)</a:t>
          </a:r>
          <a:endParaRPr lang="ru-RU" sz="2000" dirty="0"/>
        </a:p>
      </dgm:t>
    </dgm:pt>
    <dgm:pt modelId="{14A1CBC4-F8ED-4BD9-A94E-A485EC4D9D64}" type="parTrans" cxnId="{8B497FA9-3AF9-4F51-9826-08DDBAF1E27E}">
      <dgm:prSet/>
      <dgm:spPr/>
      <dgm:t>
        <a:bodyPr/>
        <a:lstStyle/>
        <a:p>
          <a:endParaRPr lang="ru-RU"/>
        </a:p>
      </dgm:t>
    </dgm:pt>
    <dgm:pt modelId="{657D4EF2-B55E-4754-8532-06B6C02A5F4F}" type="sibTrans" cxnId="{8B497FA9-3AF9-4F51-9826-08DDBAF1E27E}">
      <dgm:prSet/>
      <dgm:spPr/>
      <dgm:t>
        <a:bodyPr/>
        <a:lstStyle/>
        <a:p>
          <a:endParaRPr lang="ru-RU"/>
        </a:p>
      </dgm:t>
    </dgm:pt>
    <dgm:pt modelId="{61993FE7-FA2A-4249-80BE-8032C4BA0AC4}">
      <dgm:prSet phldrT="[Текст]" custT="1"/>
      <dgm:spPr/>
      <dgm:t>
        <a:bodyPr/>
        <a:lstStyle/>
        <a:p>
          <a:r>
            <a:rPr lang="ru-RU" sz="2800" dirty="0" smtClean="0"/>
            <a:t>Возможно</a:t>
          </a:r>
          <a:endParaRPr lang="ru-RU" sz="2800" dirty="0"/>
        </a:p>
      </dgm:t>
    </dgm:pt>
    <dgm:pt modelId="{FB3F4B11-9E71-4CC4-AFF5-571E5063AAC3}" type="parTrans" cxnId="{FE266474-222F-4509-BAAD-86C25500949F}">
      <dgm:prSet/>
      <dgm:spPr/>
      <dgm:t>
        <a:bodyPr/>
        <a:lstStyle/>
        <a:p>
          <a:endParaRPr lang="ru-RU"/>
        </a:p>
      </dgm:t>
    </dgm:pt>
    <dgm:pt modelId="{9F4260E4-3603-472E-9F62-D79A4E0591BC}" type="sibTrans" cxnId="{FE266474-222F-4509-BAAD-86C25500949F}">
      <dgm:prSet/>
      <dgm:spPr/>
      <dgm:t>
        <a:bodyPr/>
        <a:lstStyle/>
        <a:p>
          <a:endParaRPr lang="ru-RU"/>
        </a:p>
      </dgm:t>
    </dgm:pt>
    <dgm:pt modelId="{295E07CD-7EC7-4D3B-8912-852DC3184AD8}">
      <dgm:prSet phldrT="[Текст]" custT="1"/>
      <dgm:spPr/>
      <dgm:t>
        <a:bodyPr/>
        <a:lstStyle/>
        <a:p>
          <a:pPr algn="ctr"/>
          <a:r>
            <a:rPr lang="ru-RU" sz="2000" dirty="0" smtClean="0"/>
            <a:t>следует предусмотреть «запасной аэродром»: ноутбук с мобильным интернетом</a:t>
          </a:r>
          <a:endParaRPr lang="ru-RU" sz="2000" dirty="0"/>
        </a:p>
      </dgm:t>
    </dgm:pt>
    <dgm:pt modelId="{AF886B5D-0064-47E6-BF61-6C8F409D6CC5}" type="parTrans" cxnId="{B641FDED-6D6F-47B8-8F87-008EADED6034}">
      <dgm:prSet/>
      <dgm:spPr/>
      <dgm:t>
        <a:bodyPr/>
        <a:lstStyle/>
        <a:p>
          <a:endParaRPr lang="ru-RU"/>
        </a:p>
      </dgm:t>
    </dgm:pt>
    <dgm:pt modelId="{1A14713E-350F-41A2-8130-5D54A940A19B}" type="sibTrans" cxnId="{B641FDED-6D6F-47B8-8F87-008EADED6034}">
      <dgm:prSet/>
      <dgm:spPr/>
      <dgm:t>
        <a:bodyPr/>
        <a:lstStyle/>
        <a:p>
          <a:endParaRPr lang="ru-RU"/>
        </a:p>
      </dgm:t>
    </dgm:pt>
    <dgm:pt modelId="{707B2BAD-FC58-4AB1-93F7-7AE3DBA04084}" type="pres">
      <dgm:prSet presAssocID="{8CC67874-1752-4CC5-8D81-F269899925C1}" presName="Name0" presStyleCnt="0">
        <dgm:presLayoutVars>
          <dgm:dir/>
          <dgm:animLvl val="lvl"/>
          <dgm:resizeHandles val="exact"/>
        </dgm:presLayoutVars>
      </dgm:prSet>
      <dgm:spPr/>
    </dgm:pt>
    <dgm:pt modelId="{63E0E5B8-BDC5-4FC8-82AA-AF0B0096349C}" type="pres">
      <dgm:prSet presAssocID="{849D13C9-311C-4EAF-897F-E2B459644CC3}" presName="linNode" presStyleCnt="0"/>
      <dgm:spPr/>
    </dgm:pt>
    <dgm:pt modelId="{5D977574-D98F-46BA-B744-5F2577678BC6}" type="pres">
      <dgm:prSet presAssocID="{849D13C9-311C-4EAF-897F-E2B459644CC3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A29080B-3FFE-4AE0-A5FB-7C404EB65B5F}" type="pres">
      <dgm:prSet presAssocID="{849D13C9-311C-4EAF-897F-E2B459644CC3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52B34F-F328-4BAE-B1A9-5D0D5C59B1F4}" type="pres">
      <dgm:prSet presAssocID="{19A7B59C-C905-4EF9-ABE5-CD82C3CDA621}" presName="sp" presStyleCnt="0"/>
      <dgm:spPr/>
    </dgm:pt>
    <dgm:pt modelId="{4EAE9303-62D0-4A91-90D7-6BB7F921E656}" type="pres">
      <dgm:prSet presAssocID="{C6EA54A6-C04E-4A67-BD17-77DBD5FE66FA}" presName="linNode" presStyleCnt="0"/>
      <dgm:spPr/>
    </dgm:pt>
    <dgm:pt modelId="{425F360B-F39B-49DD-848C-D15D4B8C6BAB}" type="pres">
      <dgm:prSet presAssocID="{C6EA54A6-C04E-4A67-BD17-77DBD5FE66F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93F7AC2-FD66-404F-A628-B19A11B3D73F}" type="pres">
      <dgm:prSet presAssocID="{C6EA54A6-C04E-4A67-BD17-77DBD5FE66FA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B6A4FA-5599-4D78-BC49-3AB9620E8B68}" type="pres">
      <dgm:prSet presAssocID="{882F01A5-3E32-418D-9F34-95EFF92F1A9F}" presName="sp" presStyleCnt="0"/>
      <dgm:spPr/>
    </dgm:pt>
    <dgm:pt modelId="{2E9E3F9B-74FB-4AF4-8EBF-E2833551CAE1}" type="pres">
      <dgm:prSet presAssocID="{23E8E1F6-8C09-4A16-A671-B03DCE69654F}" presName="linNode" presStyleCnt="0"/>
      <dgm:spPr/>
    </dgm:pt>
    <dgm:pt modelId="{8F68FED6-DA6E-44A6-9C9C-6E527435B401}" type="pres">
      <dgm:prSet presAssocID="{23E8E1F6-8C09-4A16-A671-B03DCE69654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25A4FD5-755E-4064-B266-7CDC3F5937DE}" type="pres">
      <dgm:prSet presAssocID="{23E8E1F6-8C09-4A16-A671-B03DCE69654F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6CEAFD-9003-42F7-B46A-2C132BB0C912}" type="pres">
      <dgm:prSet presAssocID="{67AA35B0-CA1E-4BDC-B2A5-79654081457D}" presName="sp" presStyleCnt="0"/>
      <dgm:spPr/>
    </dgm:pt>
    <dgm:pt modelId="{437C5375-C65B-44D6-8E03-B6BA8A1D74B3}" type="pres">
      <dgm:prSet presAssocID="{B546E914-1F20-4BB0-9B47-BB1D61A51382}" presName="linNode" presStyleCnt="0"/>
      <dgm:spPr/>
    </dgm:pt>
    <dgm:pt modelId="{F806CD73-3237-4579-9E24-EDE59D189E7C}" type="pres">
      <dgm:prSet presAssocID="{B546E914-1F20-4BB0-9B47-BB1D61A51382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AFB25F-78B3-4B13-81D1-AFA15DF24301}" type="pres">
      <dgm:prSet presAssocID="{B546E914-1F20-4BB0-9B47-BB1D61A51382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B54118-EBD0-4EAB-B4AB-7BE3E688F638}" type="pres">
      <dgm:prSet presAssocID="{25595EE3-C6E2-4B5D-8960-DDB6533C5BB5}" presName="sp" presStyleCnt="0"/>
      <dgm:spPr/>
    </dgm:pt>
    <dgm:pt modelId="{1EB34C8A-CAA5-4666-ACD4-074EC974181D}" type="pres">
      <dgm:prSet presAssocID="{61993FE7-FA2A-4249-80BE-8032C4BA0AC4}" presName="linNode" presStyleCnt="0"/>
      <dgm:spPr/>
    </dgm:pt>
    <dgm:pt modelId="{BE1029B3-AAA4-41D0-ABDB-64F729CB2319}" type="pres">
      <dgm:prSet presAssocID="{61993FE7-FA2A-4249-80BE-8032C4BA0AC4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AACAD2E6-9BEF-4662-AEDF-CD2FD7FDE37B}" type="pres">
      <dgm:prSet presAssocID="{61993FE7-FA2A-4249-80BE-8032C4BA0AC4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FB48ED4-47FB-4A56-BC80-E77EF0EDA98E}" type="presOf" srcId="{C6EA54A6-C04E-4A67-BD17-77DBD5FE66FA}" destId="{425F360B-F39B-49DD-848C-D15D4B8C6BAB}" srcOrd="0" destOrd="0" presId="urn:microsoft.com/office/officeart/2005/8/layout/vList5"/>
    <dgm:cxn modelId="{A3695617-6D0F-47FD-8F7A-64B3D8EC6267}" type="presOf" srcId="{295E07CD-7EC7-4D3B-8912-852DC3184AD8}" destId="{AACAD2E6-9BEF-4662-AEDF-CD2FD7FDE37B}" srcOrd="0" destOrd="0" presId="urn:microsoft.com/office/officeart/2005/8/layout/vList5"/>
    <dgm:cxn modelId="{A9080CA5-7CD8-4808-A7B8-48F62E9BE258}" type="presOf" srcId="{23E8E1F6-8C09-4A16-A671-B03DCE69654F}" destId="{8F68FED6-DA6E-44A6-9C9C-6E527435B401}" srcOrd="0" destOrd="0" presId="urn:microsoft.com/office/officeart/2005/8/layout/vList5"/>
    <dgm:cxn modelId="{8D3E30E9-48CB-494B-A11E-7A5E0AE53FCF}" srcId="{8CC67874-1752-4CC5-8D81-F269899925C1}" destId="{23E8E1F6-8C09-4A16-A671-B03DCE69654F}" srcOrd="2" destOrd="0" parTransId="{03584E35-F58B-4AED-B80D-F41E9B17B82D}" sibTransId="{67AA35B0-CA1E-4BDC-B2A5-79654081457D}"/>
    <dgm:cxn modelId="{8B497FA9-3AF9-4F51-9826-08DDBAF1E27E}" srcId="{B546E914-1F20-4BB0-9B47-BB1D61A51382}" destId="{8418261F-FC88-4E3B-91DB-01F2416B2392}" srcOrd="0" destOrd="0" parTransId="{14A1CBC4-F8ED-4BD9-A94E-A485EC4D9D64}" sibTransId="{657D4EF2-B55E-4754-8532-06B6C02A5F4F}"/>
    <dgm:cxn modelId="{57ECBA60-178D-44C4-9E5D-E6579B46F237}" type="presOf" srcId="{17D092FB-8C82-4F9F-A27B-2CEDC15CF4B0}" destId="{D25A4FD5-755E-4064-B266-7CDC3F5937DE}" srcOrd="0" destOrd="0" presId="urn:microsoft.com/office/officeart/2005/8/layout/vList5"/>
    <dgm:cxn modelId="{7B6A542A-72B2-446C-A3CB-7B6B924B86D1}" type="presOf" srcId="{B546E914-1F20-4BB0-9B47-BB1D61A51382}" destId="{F806CD73-3237-4579-9E24-EDE59D189E7C}" srcOrd="0" destOrd="0" presId="urn:microsoft.com/office/officeart/2005/8/layout/vList5"/>
    <dgm:cxn modelId="{9A0356F7-58D1-469B-9E1B-26162D829D08}" type="presOf" srcId="{61993FE7-FA2A-4249-80BE-8032C4BA0AC4}" destId="{BE1029B3-AAA4-41D0-ABDB-64F729CB2319}" srcOrd="0" destOrd="0" presId="urn:microsoft.com/office/officeart/2005/8/layout/vList5"/>
    <dgm:cxn modelId="{C668072F-48EE-4917-94EC-08906EAA394E}" type="presOf" srcId="{8CC67874-1752-4CC5-8D81-F269899925C1}" destId="{707B2BAD-FC58-4AB1-93F7-7AE3DBA04084}" srcOrd="0" destOrd="0" presId="urn:microsoft.com/office/officeart/2005/8/layout/vList5"/>
    <dgm:cxn modelId="{18495B83-AC1B-44C0-AE5A-9F08140E0398}" type="presOf" srcId="{8418261F-FC88-4E3B-91DB-01F2416B2392}" destId="{01AFB25F-78B3-4B13-81D1-AFA15DF24301}" srcOrd="0" destOrd="0" presId="urn:microsoft.com/office/officeart/2005/8/layout/vList5"/>
    <dgm:cxn modelId="{BD2CFE05-485A-4A66-9A14-C31F7F0759BE}" srcId="{23E8E1F6-8C09-4A16-A671-B03DCE69654F}" destId="{17D092FB-8C82-4F9F-A27B-2CEDC15CF4B0}" srcOrd="0" destOrd="0" parTransId="{AAF22CB7-7F77-415C-801E-F0F0D59C34B0}" sibTransId="{5A8E1A41-0309-418D-B8EB-42610C374B0B}"/>
    <dgm:cxn modelId="{FE266474-222F-4509-BAAD-86C25500949F}" srcId="{8CC67874-1752-4CC5-8D81-F269899925C1}" destId="{61993FE7-FA2A-4249-80BE-8032C4BA0AC4}" srcOrd="4" destOrd="0" parTransId="{FB3F4B11-9E71-4CC4-AFF5-571E5063AAC3}" sibTransId="{9F4260E4-3603-472E-9F62-D79A4E0591BC}"/>
    <dgm:cxn modelId="{AF6EC702-A0C6-4334-AE44-26E271375E67}" srcId="{8CC67874-1752-4CC5-8D81-F269899925C1}" destId="{C6EA54A6-C04E-4A67-BD17-77DBD5FE66FA}" srcOrd="1" destOrd="0" parTransId="{1896782A-BEDB-436A-9E57-496F2E380E14}" sibTransId="{882F01A5-3E32-418D-9F34-95EFF92F1A9F}"/>
    <dgm:cxn modelId="{0D4D9DCD-F0FD-4818-8127-9FB1F4E89D94}" type="presOf" srcId="{658FB9EA-F9BB-4E72-AE8B-E9670841A75B}" destId="{9A29080B-3FFE-4AE0-A5FB-7C404EB65B5F}" srcOrd="0" destOrd="0" presId="urn:microsoft.com/office/officeart/2005/8/layout/vList5"/>
    <dgm:cxn modelId="{F591C319-3F36-4B06-A2CD-F0A75B2680E7}" srcId="{8CC67874-1752-4CC5-8D81-F269899925C1}" destId="{B546E914-1F20-4BB0-9B47-BB1D61A51382}" srcOrd="3" destOrd="0" parTransId="{A78EE23C-8C0C-4E42-BE13-5A901FA9604E}" sibTransId="{25595EE3-C6E2-4B5D-8960-DDB6533C5BB5}"/>
    <dgm:cxn modelId="{B641FDED-6D6F-47B8-8F87-008EADED6034}" srcId="{61993FE7-FA2A-4249-80BE-8032C4BA0AC4}" destId="{295E07CD-7EC7-4D3B-8912-852DC3184AD8}" srcOrd="0" destOrd="0" parTransId="{AF886B5D-0064-47E6-BF61-6C8F409D6CC5}" sibTransId="{1A14713E-350F-41A2-8130-5D54A940A19B}"/>
    <dgm:cxn modelId="{F4609D14-1B0B-4410-A2A2-930F9AF13CD5}" srcId="{C6EA54A6-C04E-4A67-BD17-77DBD5FE66FA}" destId="{5680A826-CE16-443C-8567-FF88D7F75769}" srcOrd="0" destOrd="0" parTransId="{F064EB75-6E08-462C-A206-24B37231801A}" sibTransId="{2CAECFDC-4995-4D82-950D-00B7AB9C36A4}"/>
    <dgm:cxn modelId="{EE72FA0C-95F4-46C9-B8A4-A680F9970035}" type="presOf" srcId="{849D13C9-311C-4EAF-897F-E2B459644CC3}" destId="{5D977574-D98F-46BA-B744-5F2577678BC6}" srcOrd="0" destOrd="0" presId="urn:microsoft.com/office/officeart/2005/8/layout/vList5"/>
    <dgm:cxn modelId="{0F20D08D-3A03-4B3B-8230-80AEBF170775}" srcId="{849D13C9-311C-4EAF-897F-E2B459644CC3}" destId="{658FB9EA-F9BB-4E72-AE8B-E9670841A75B}" srcOrd="0" destOrd="0" parTransId="{A7A71B9F-F082-44EB-A233-1CBAFE14BAE3}" sibTransId="{FDEF9C14-CD45-4DDC-A0D4-A241B8114E64}"/>
    <dgm:cxn modelId="{85A7BC99-6755-49CB-B80B-EEB189D82355}" type="presOf" srcId="{5680A826-CE16-443C-8567-FF88D7F75769}" destId="{293F7AC2-FD66-404F-A628-B19A11B3D73F}" srcOrd="0" destOrd="0" presId="urn:microsoft.com/office/officeart/2005/8/layout/vList5"/>
    <dgm:cxn modelId="{34806CD2-B10A-4C14-8B5F-0AFC587D2B5D}" srcId="{8CC67874-1752-4CC5-8D81-F269899925C1}" destId="{849D13C9-311C-4EAF-897F-E2B459644CC3}" srcOrd="0" destOrd="0" parTransId="{957A0C4A-E709-4321-8931-95EC6C8EB4B2}" sibTransId="{19A7B59C-C905-4EF9-ABE5-CD82C3CDA621}"/>
    <dgm:cxn modelId="{E3F5A71C-9D12-4126-9D90-6212637896CA}" type="presParOf" srcId="{707B2BAD-FC58-4AB1-93F7-7AE3DBA04084}" destId="{63E0E5B8-BDC5-4FC8-82AA-AF0B0096349C}" srcOrd="0" destOrd="0" presId="urn:microsoft.com/office/officeart/2005/8/layout/vList5"/>
    <dgm:cxn modelId="{D1A0A5D6-3408-4395-B4C2-781EA09DE39C}" type="presParOf" srcId="{63E0E5B8-BDC5-4FC8-82AA-AF0B0096349C}" destId="{5D977574-D98F-46BA-B744-5F2577678BC6}" srcOrd="0" destOrd="0" presId="urn:microsoft.com/office/officeart/2005/8/layout/vList5"/>
    <dgm:cxn modelId="{C99D48C2-ABC8-47B6-9D3C-872AE9555E08}" type="presParOf" srcId="{63E0E5B8-BDC5-4FC8-82AA-AF0B0096349C}" destId="{9A29080B-3FFE-4AE0-A5FB-7C404EB65B5F}" srcOrd="1" destOrd="0" presId="urn:microsoft.com/office/officeart/2005/8/layout/vList5"/>
    <dgm:cxn modelId="{7F8A5F05-4B92-4F08-8F68-E3FDA83F43F0}" type="presParOf" srcId="{707B2BAD-FC58-4AB1-93F7-7AE3DBA04084}" destId="{DB52B34F-F328-4BAE-B1A9-5D0D5C59B1F4}" srcOrd="1" destOrd="0" presId="urn:microsoft.com/office/officeart/2005/8/layout/vList5"/>
    <dgm:cxn modelId="{D91BD2D1-B622-4C81-B2E0-867C9616EF85}" type="presParOf" srcId="{707B2BAD-FC58-4AB1-93F7-7AE3DBA04084}" destId="{4EAE9303-62D0-4A91-90D7-6BB7F921E656}" srcOrd="2" destOrd="0" presId="urn:microsoft.com/office/officeart/2005/8/layout/vList5"/>
    <dgm:cxn modelId="{18E5465B-E934-416D-9A90-BC3789ECAA87}" type="presParOf" srcId="{4EAE9303-62D0-4A91-90D7-6BB7F921E656}" destId="{425F360B-F39B-49DD-848C-D15D4B8C6BAB}" srcOrd="0" destOrd="0" presId="urn:microsoft.com/office/officeart/2005/8/layout/vList5"/>
    <dgm:cxn modelId="{227F4C87-E048-4ED8-9C5E-EBD41F3987FC}" type="presParOf" srcId="{4EAE9303-62D0-4A91-90D7-6BB7F921E656}" destId="{293F7AC2-FD66-404F-A628-B19A11B3D73F}" srcOrd="1" destOrd="0" presId="urn:microsoft.com/office/officeart/2005/8/layout/vList5"/>
    <dgm:cxn modelId="{A017CB3B-CA11-4F17-BECC-AC9F6EBCAE02}" type="presParOf" srcId="{707B2BAD-FC58-4AB1-93F7-7AE3DBA04084}" destId="{82B6A4FA-5599-4D78-BC49-3AB9620E8B68}" srcOrd="3" destOrd="0" presId="urn:microsoft.com/office/officeart/2005/8/layout/vList5"/>
    <dgm:cxn modelId="{E80C6963-FB05-4829-972B-A3D88B5D1665}" type="presParOf" srcId="{707B2BAD-FC58-4AB1-93F7-7AE3DBA04084}" destId="{2E9E3F9B-74FB-4AF4-8EBF-E2833551CAE1}" srcOrd="4" destOrd="0" presId="urn:microsoft.com/office/officeart/2005/8/layout/vList5"/>
    <dgm:cxn modelId="{705DB8CB-AF68-436E-935E-2DD185383BD7}" type="presParOf" srcId="{2E9E3F9B-74FB-4AF4-8EBF-E2833551CAE1}" destId="{8F68FED6-DA6E-44A6-9C9C-6E527435B401}" srcOrd="0" destOrd="0" presId="urn:microsoft.com/office/officeart/2005/8/layout/vList5"/>
    <dgm:cxn modelId="{4FB25D6A-B4EB-42E4-8E3D-414934117F94}" type="presParOf" srcId="{2E9E3F9B-74FB-4AF4-8EBF-E2833551CAE1}" destId="{D25A4FD5-755E-4064-B266-7CDC3F5937DE}" srcOrd="1" destOrd="0" presId="urn:microsoft.com/office/officeart/2005/8/layout/vList5"/>
    <dgm:cxn modelId="{DB045348-20CF-4C55-BF25-B66B88F12D62}" type="presParOf" srcId="{707B2BAD-FC58-4AB1-93F7-7AE3DBA04084}" destId="{376CEAFD-9003-42F7-B46A-2C132BB0C912}" srcOrd="5" destOrd="0" presId="urn:microsoft.com/office/officeart/2005/8/layout/vList5"/>
    <dgm:cxn modelId="{10F48EC9-21AB-4E9A-A4D8-25B34CAD7A0D}" type="presParOf" srcId="{707B2BAD-FC58-4AB1-93F7-7AE3DBA04084}" destId="{437C5375-C65B-44D6-8E03-B6BA8A1D74B3}" srcOrd="6" destOrd="0" presId="urn:microsoft.com/office/officeart/2005/8/layout/vList5"/>
    <dgm:cxn modelId="{08E7F455-A2CF-4D04-A6B2-01B9D54EE0A0}" type="presParOf" srcId="{437C5375-C65B-44D6-8E03-B6BA8A1D74B3}" destId="{F806CD73-3237-4579-9E24-EDE59D189E7C}" srcOrd="0" destOrd="0" presId="urn:microsoft.com/office/officeart/2005/8/layout/vList5"/>
    <dgm:cxn modelId="{6F971C48-39E3-48C8-8A28-8364820657A1}" type="presParOf" srcId="{437C5375-C65B-44D6-8E03-B6BA8A1D74B3}" destId="{01AFB25F-78B3-4B13-81D1-AFA15DF24301}" srcOrd="1" destOrd="0" presId="urn:microsoft.com/office/officeart/2005/8/layout/vList5"/>
    <dgm:cxn modelId="{3B55E251-5E6D-4003-8314-6B3B628020E5}" type="presParOf" srcId="{707B2BAD-FC58-4AB1-93F7-7AE3DBA04084}" destId="{54B54118-EBD0-4EAB-B4AB-7BE3E688F638}" srcOrd="7" destOrd="0" presId="urn:microsoft.com/office/officeart/2005/8/layout/vList5"/>
    <dgm:cxn modelId="{18304319-9B16-44D3-AC9C-C4E41181953F}" type="presParOf" srcId="{707B2BAD-FC58-4AB1-93F7-7AE3DBA04084}" destId="{1EB34C8A-CAA5-4666-ACD4-074EC974181D}" srcOrd="8" destOrd="0" presId="urn:microsoft.com/office/officeart/2005/8/layout/vList5"/>
    <dgm:cxn modelId="{C9C84F53-2C7A-4E5A-AAA7-00349F41173F}" type="presParOf" srcId="{1EB34C8A-CAA5-4666-ACD4-074EC974181D}" destId="{BE1029B3-AAA4-41D0-ABDB-64F729CB2319}" srcOrd="0" destOrd="0" presId="urn:microsoft.com/office/officeart/2005/8/layout/vList5"/>
    <dgm:cxn modelId="{66053F76-43B4-4D6B-8268-10AA76F73B73}" type="presParOf" srcId="{1EB34C8A-CAA5-4666-ACD4-074EC974181D}" destId="{AACAD2E6-9BEF-4662-AEDF-CD2FD7FDE3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D61017-D629-459E-B248-FF52CAE5AE86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DA07E16-6140-4779-8B7C-2116C810D0B0}">
      <dgm:prSet phldrT="[Текст]"/>
      <dgm:spPr/>
      <dgm:t>
        <a:bodyPr/>
        <a:lstStyle/>
        <a:p>
          <a:r>
            <a:rPr lang="ru-RU" dirty="0" smtClean="0"/>
            <a:t>Открытая</a:t>
          </a:r>
          <a:endParaRPr lang="ru-RU" dirty="0"/>
        </a:p>
      </dgm:t>
    </dgm:pt>
    <dgm:pt modelId="{487D447B-FA01-4044-A2B2-9A55D8A1AEE2}" type="parTrans" cxnId="{E9006074-0802-4B0F-9686-C14AEB6278C0}">
      <dgm:prSet/>
      <dgm:spPr/>
      <dgm:t>
        <a:bodyPr/>
        <a:lstStyle/>
        <a:p>
          <a:endParaRPr lang="ru-RU"/>
        </a:p>
      </dgm:t>
    </dgm:pt>
    <dgm:pt modelId="{2D5D94B1-B760-426C-9E4A-68B03F519494}" type="sibTrans" cxnId="{E9006074-0802-4B0F-9686-C14AEB6278C0}">
      <dgm:prSet/>
      <dgm:spPr/>
      <dgm:t>
        <a:bodyPr/>
        <a:lstStyle/>
        <a:p>
          <a:endParaRPr lang="ru-RU"/>
        </a:p>
      </dgm:t>
    </dgm:pt>
    <dgm:pt modelId="{0DCCFCA8-8FA9-40BB-BE12-FD607CB56CB2}">
      <dgm:prSet phldrT="[Текст]"/>
      <dgm:spPr/>
      <dgm:t>
        <a:bodyPr/>
        <a:lstStyle/>
        <a:p>
          <a:r>
            <a:rPr lang="ru-RU" dirty="0" smtClean="0"/>
            <a:t>на базе общедоступной технологии, не требующей создания специальной учётной записи; пример: </a:t>
          </a:r>
          <a:r>
            <a:rPr lang="ru-RU" dirty="0" err="1" smtClean="0"/>
            <a:t>Hangouts</a:t>
          </a:r>
          <a:r>
            <a:rPr lang="ru-RU" dirty="0" smtClean="0"/>
            <a:t>, </a:t>
          </a:r>
          <a:r>
            <a:rPr lang="ru-RU" dirty="0" err="1" smtClean="0"/>
            <a:t>YouTube</a:t>
          </a:r>
          <a:r>
            <a:rPr lang="ru-RU" dirty="0" smtClean="0"/>
            <a:t> </a:t>
          </a:r>
          <a:endParaRPr lang="ru-RU" dirty="0"/>
        </a:p>
      </dgm:t>
    </dgm:pt>
    <dgm:pt modelId="{9D6C2306-CE8D-4266-AED3-589F6FB6802C}" type="parTrans" cxnId="{D02A46E4-8673-4F37-AB9F-57C55416A4C5}">
      <dgm:prSet/>
      <dgm:spPr/>
      <dgm:t>
        <a:bodyPr/>
        <a:lstStyle/>
        <a:p>
          <a:endParaRPr lang="ru-RU"/>
        </a:p>
      </dgm:t>
    </dgm:pt>
    <dgm:pt modelId="{55674630-C915-4D11-A317-AA71D06512CC}" type="sibTrans" cxnId="{D02A46E4-8673-4F37-AB9F-57C55416A4C5}">
      <dgm:prSet/>
      <dgm:spPr/>
      <dgm:t>
        <a:bodyPr/>
        <a:lstStyle/>
        <a:p>
          <a:endParaRPr lang="ru-RU"/>
        </a:p>
      </dgm:t>
    </dgm:pt>
    <dgm:pt modelId="{BDBC2575-AF6A-4129-A723-B193AE8F1C7E}">
      <dgm:prSet phldrT="[Текст]"/>
      <dgm:spPr/>
      <dgm:t>
        <a:bodyPr/>
        <a:lstStyle/>
        <a:p>
          <a:r>
            <a:rPr lang="ru-RU" dirty="0" smtClean="0"/>
            <a:t>Закрытая</a:t>
          </a:r>
          <a:endParaRPr lang="ru-RU" dirty="0"/>
        </a:p>
      </dgm:t>
    </dgm:pt>
    <dgm:pt modelId="{9D7A624B-C2FE-45DB-9C8A-392BE1F6FD56}" type="parTrans" cxnId="{991B2897-299E-4EA1-8E0F-0ECD7F49C1C1}">
      <dgm:prSet/>
      <dgm:spPr/>
      <dgm:t>
        <a:bodyPr/>
        <a:lstStyle/>
        <a:p>
          <a:endParaRPr lang="ru-RU"/>
        </a:p>
      </dgm:t>
    </dgm:pt>
    <dgm:pt modelId="{54EFDE59-9909-489B-92B4-ABDE307CE49D}" type="sibTrans" cxnId="{991B2897-299E-4EA1-8E0F-0ECD7F49C1C1}">
      <dgm:prSet/>
      <dgm:spPr/>
      <dgm:t>
        <a:bodyPr/>
        <a:lstStyle/>
        <a:p>
          <a:endParaRPr lang="ru-RU"/>
        </a:p>
      </dgm:t>
    </dgm:pt>
    <dgm:pt modelId="{1149E397-95D4-4CC2-9075-3E57A3B45521}">
      <dgm:prSet phldrT="[Текст]"/>
      <dgm:spPr/>
      <dgm:t>
        <a:bodyPr/>
        <a:lstStyle/>
        <a:p>
          <a:r>
            <a:rPr lang="ru-RU" dirty="0" smtClean="0"/>
            <a:t>на специальной платформе, устанавливаемой на выделенный сервер (это ресурсоёмкое решение)</a:t>
          </a:r>
          <a:endParaRPr lang="ru-RU" dirty="0"/>
        </a:p>
      </dgm:t>
    </dgm:pt>
    <dgm:pt modelId="{CCD6F38F-353C-4F0E-85F7-44C1CB0A39A0}" type="parTrans" cxnId="{B86878F1-6B42-4740-8FDF-B34929CAA48B}">
      <dgm:prSet/>
      <dgm:spPr/>
      <dgm:t>
        <a:bodyPr/>
        <a:lstStyle/>
        <a:p>
          <a:endParaRPr lang="ru-RU"/>
        </a:p>
      </dgm:t>
    </dgm:pt>
    <dgm:pt modelId="{9686C433-459C-48E1-9A87-0417408E1E54}" type="sibTrans" cxnId="{B86878F1-6B42-4740-8FDF-B34929CAA48B}">
      <dgm:prSet/>
      <dgm:spPr/>
      <dgm:t>
        <a:bodyPr/>
        <a:lstStyle/>
        <a:p>
          <a:endParaRPr lang="ru-RU"/>
        </a:p>
      </dgm:t>
    </dgm:pt>
    <dgm:pt modelId="{9B4DE1D7-19B7-4F2D-AB91-1DF7D943E8CD}" type="pres">
      <dgm:prSet presAssocID="{13D61017-D629-459E-B248-FF52CAE5AE86}" presName="Name0" presStyleCnt="0">
        <dgm:presLayoutVars>
          <dgm:dir/>
          <dgm:animLvl val="lvl"/>
          <dgm:resizeHandles val="exact"/>
        </dgm:presLayoutVars>
      </dgm:prSet>
      <dgm:spPr/>
    </dgm:pt>
    <dgm:pt modelId="{403156DB-C853-4E6C-B2C9-000762751B70}" type="pres">
      <dgm:prSet presAssocID="{BDA07E16-6140-4779-8B7C-2116C810D0B0}" presName="linNode" presStyleCnt="0"/>
      <dgm:spPr/>
    </dgm:pt>
    <dgm:pt modelId="{D0135AA0-7247-415C-9AA2-466A76C261FF}" type="pres">
      <dgm:prSet presAssocID="{BDA07E16-6140-4779-8B7C-2116C810D0B0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56F03955-CAEF-45B7-BC90-BDB3D4365EFD}" type="pres">
      <dgm:prSet presAssocID="{BDA07E16-6140-4779-8B7C-2116C810D0B0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695889-2D3D-4FAA-878D-9E8752B01867}" type="pres">
      <dgm:prSet presAssocID="{2D5D94B1-B760-426C-9E4A-68B03F519494}" presName="sp" presStyleCnt="0"/>
      <dgm:spPr/>
    </dgm:pt>
    <dgm:pt modelId="{B69063E7-C532-4716-A823-DF016F5701A8}" type="pres">
      <dgm:prSet presAssocID="{BDBC2575-AF6A-4129-A723-B193AE8F1C7E}" presName="linNode" presStyleCnt="0"/>
      <dgm:spPr/>
    </dgm:pt>
    <dgm:pt modelId="{4461FEAD-7D25-4AE0-BE09-09CFA22A6507}" type="pres">
      <dgm:prSet presAssocID="{BDBC2575-AF6A-4129-A723-B193AE8F1C7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A8FEAF2D-4C44-4D24-8080-169AFE504977}" type="pres">
      <dgm:prSet presAssocID="{BDBC2575-AF6A-4129-A723-B193AE8F1C7E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1F4CB2C-BFD6-42D2-9AB5-1245E967CA7B}" type="presOf" srcId="{1149E397-95D4-4CC2-9075-3E57A3B45521}" destId="{A8FEAF2D-4C44-4D24-8080-169AFE504977}" srcOrd="0" destOrd="0" presId="urn:microsoft.com/office/officeart/2005/8/layout/vList5"/>
    <dgm:cxn modelId="{991B2897-299E-4EA1-8E0F-0ECD7F49C1C1}" srcId="{13D61017-D629-459E-B248-FF52CAE5AE86}" destId="{BDBC2575-AF6A-4129-A723-B193AE8F1C7E}" srcOrd="1" destOrd="0" parTransId="{9D7A624B-C2FE-45DB-9C8A-392BE1F6FD56}" sibTransId="{54EFDE59-9909-489B-92B4-ABDE307CE49D}"/>
    <dgm:cxn modelId="{E9006074-0802-4B0F-9686-C14AEB6278C0}" srcId="{13D61017-D629-459E-B248-FF52CAE5AE86}" destId="{BDA07E16-6140-4779-8B7C-2116C810D0B0}" srcOrd="0" destOrd="0" parTransId="{487D447B-FA01-4044-A2B2-9A55D8A1AEE2}" sibTransId="{2D5D94B1-B760-426C-9E4A-68B03F519494}"/>
    <dgm:cxn modelId="{B86878F1-6B42-4740-8FDF-B34929CAA48B}" srcId="{BDBC2575-AF6A-4129-A723-B193AE8F1C7E}" destId="{1149E397-95D4-4CC2-9075-3E57A3B45521}" srcOrd="0" destOrd="0" parTransId="{CCD6F38F-353C-4F0E-85F7-44C1CB0A39A0}" sibTransId="{9686C433-459C-48E1-9A87-0417408E1E54}"/>
    <dgm:cxn modelId="{B05F3F38-A1D6-4F9B-8F88-B12CEF10E5FF}" type="presOf" srcId="{13D61017-D629-459E-B248-FF52CAE5AE86}" destId="{9B4DE1D7-19B7-4F2D-AB91-1DF7D943E8CD}" srcOrd="0" destOrd="0" presId="urn:microsoft.com/office/officeart/2005/8/layout/vList5"/>
    <dgm:cxn modelId="{D02A46E4-8673-4F37-AB9F-57C55416A4C5}" srcId="{BDA07E16-6140-4779-8B7C-2116C810D0B0}" destId="{0DCCFCA8-8FA9-40BB-BE12-FD607CB56CB2}" srcOrd="0" destOrd="0" parTransId="{9D6C2306-CE8D-4266-AED3-589F6FB6802C}" sibTransId="{55674630-C915-4D11-A317-AA71D06512CC}"/>
    <dgm:cxn modelId="{1E26664E-A862-4D97-A23B-8BBECCF2C401}" type="presOf" srcId="{BDBC2575-AF6A-4129-A723-B193AE8F1C7E}" destId="{4461FEAD-7D25-4AE0-BE09-09CFA22A6507}" srcOrd="0" destOrd="0" presId="urn:microsoft.com/office/officeart/2005/8/layout/vList5"/>
    <dgm:cxn modelId="{406DA2DC-09B1-4227-8D80-FAD29EF8139A}" type="presOf" srcId="{BDA07E16-6140-4779-8B7C-2116C810D0B0}" destId="{D0135AA0-7247-415C-9AA2-466A76C261FF}" srcOrd="0" destOrd="0" presId="urn:microsoft.com/office/officeart/2005/8/layout/vList5"/>
    <dgm:cxn modelId="{FFD03602-EA79-4368-A547-C87EA5AA5923}" type="presOf" srcId="{0DCCFCA8-8FA9-40BB-BE12-FD607CB56CB2}" destId="{56F03955-CAEF-45B7-BC90-BDB3D4365EFD}" srcOrd="0" destOrd="0" presId="urn:microsoft.com/office/officeart/2005/8/layout/vList5"/>
    <dgm:cxn modelId="{E4E188C8-1E59-4151-A1C0-19EBF79858E6}" type="presParOf" srcId="{9B4DE1D7-19B7-4F2D-AB91-1DF7D943E8CD}" destId="{403156DB-C853-4E6C-B2C9-000762751B70}" srcOrd="0" destOrd="0" presId="urn:microsoft.com/office/officeart/2005/8/layout/vList5"/>
    <dgm:cxn modelId="{1CC9CAD6-5C60-4D60-B8A5-12627636A53D}" type="presParOf" srcId="{403156DB-C853-4E6C-B2C9-000762751B70}" destId="{D0135AA0-7247-415C-9AA2-466A76C261FF}" srcOrd="0" destOrd="0" presId="urn:microsoft.com/office/officeart/2005/8/layout/vList5"/>
    <dgm:cxn modelId="{10D255DF-7D9F-43B0-8B7A-8410B29E55CD}" type="presParOf" srcId="{403156DB-C853-4E6C-B2C9-000762751B70}" destId="{56F03955-CAEF-45B7-BC90-BDB3D4365EFD}" srcOrd="1" destOrd="0" presId="urn:microsoft.com/office/officeart/2005/8/layout/vList5"/>
    <dgm:cxn modelId="{3B36A433-5417-4C64-B690-1D8644E84243}" type="presParOf" srcId="{9B4DE1D7-19B7-4F2D-AB91-1DF7D943E8CD}" destId="{65695889-2D3D-4FAA-878D-9E8752B01867}" srcOrd="1" destOrd="0" presId="urn:microsoft.com/office/officeart/2005/8/layout/vList5"/>
    <dgm:cxn modelId="{DA6AD820-83B6-4F77-B17F-57F4EB1E47B1}" type="presParOf" srcId="{9B4DE1D7-19B7-4F2D-AB91-1DF7D943E8CD}" destId="{B69063E7-C532-4716-A823-DF016F5701A8}" srcOrd="2" destOrd="0" presId="urn:microsoft.com/office/officeart/2005/8/layout/vList5"/>
    <dgm:cxn modelId="{45115418-8116-4108-9B8B-571C91E8C6F2}" type="presParOf" srcId="{B69063E7-C532-4716-A823-DF016F5701A8}" destId="{4461FEAD-7D25-4AE0-BE09-09CFA22A6507}" srcOrd="0" destOrd="0" presId="urn:microsoft.com/office/officeart/2005/8/layout/vList5"/>
    <dgm:cxn modelId="{F9B1135F-EBF8-4307-9E68-CD3C23AB84DE}" type="presParOf" srcId="{B69063E7-C532-4716-A823-DF016F5701A8}" destId="{A8FEAF2D-4C44-4D24-8080-169AFE50497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A29080B-3FFE-4AE0-A5FB-7C404EB65B5F}">
      <dsp:nvSpPr>
        <dsp:cNvPr id="0" name=""/>
        <dsp:cNvSpPr/>
      </dsp:nvSpPr>
      <dsp:spPr>
        <a:xfrm rot="5400000">
          <a:off x="5172528" y="-2112595"/>
          <a:ext cx="819062" cy="52537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заранее протестировать презентацию</a:t>
          </a:r>
          <a:endParaRPr lang="ru-RU" sz="2000" kern="1200" dirty="0"/>
        </a:p>
      </dsp:txBody>
      <dsp:txXfrm rot="5400000">
        <a:off x="5172528" y="-2112595"/>
        <a:ext cx="819062" cy="5253703"/>
      </dsp:txXfrm>
    </dsp:sp>
    <dsp:sp modelId="{5D977574-D98F-46BA-B744-5F2577678BC6}">
      <dsp:nvSpPr>
        <dsp:cNvPr id="0" name=""/>
        <dsp:cNvSpPr/>
      </dsp:nvSpPr>
      <dsp:spPr>
        <a:xfrm>
          <a:off x="0" y="2341"/>
          <a:ext cx="2955208" cy="1023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Нужно</a:t>
          </a:r>
          <a:endParaRPr lang="ru-RU" sz="2800" kern="1200" dirty="0"/>
        </a:p>
      </dsp:txBody>
      <dsp:txXfrm>
        <a:off x="0" y="2341"/>
        <a:ext cx="2955208" cy="1023828"/>
      </dsp:txXfrm>
    </dsp:sp>
    <dsp:sp modelId="{293F7AC2-FD66-404F-A628-B19A11B3D73F}">
      <dsp:nvSpPr>
        <dsp:cNvPr id="0" name=""/>
        <dsp:cNvSpPr/>
      </dsp:nvSpPr>
      <dsp:spPr>
        <a:xfrm rot="5400000">
          <a:off x="5172528" y="-1037575"/>
          <a:ext cx="819062" cy="52537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приготовить заранее ВСЕ ссылки на сторонние материалы например короткие ссылки типа </a:t>
          </a:r>
          <a:r>
            <a:rPr lang="ru-RU" sz="1600" kern="1200" dirty="0" err="1" smtClean="0"/>
            <a:t>j.mp</a:t>
          </a:r>
          <a:r>
            <a:rPr lang="ru-RU" sz="1600" kern="1200" dirty="0" smtClean="0"/>
            <a:t>/08-12-2015-v </a:t>
          </a:r>
          <a:endParaRPr lang="ru-RU" sz="1600" kern="1200" dirty="0"/>
        </a:p>
      </dsp:txBody>
      <dsp:txXfrm rot="5400000">
        <a:off x="5172528" y="-1037575"/>
        <a:ext cx="819062" cy="5253703"/>
      </dsp:txXfrm>
    </dsp:sp>
    <dsp:sp modelId="{425F360B-F39B-49DD-848C-D15D4B8C6BAB}">
      <dsp:nvSpPr>
        <dsp:cNvPr id="0" name=""/>
        <dsp:cNvSpPr/>
      </dsp:nvSpPr>
      <dsp:spPr>
        <a:xfrm>
          <a:off x="0" y="1077361"/>
          <a:ext cx="2955208" cy="1023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Нужно</a:t>
          </a:r>
          <a:endParaRPr lang="ru-RU" sz="2800" kern="1200" dirty="0"/>
        </a:p>
      </dsp:txBody>
      <dsp:txXfrm>
        <a:off x="0" y="1077361"/>
        <a:ext cx="2955208" cy="1023828"/>
      </dsp:txXfrm>
    </dsp:sp>
    <dsp:sp modelId="{D25A4FD5-755E-4064-B266-7CDC3F5937DE}">
      <dsp:nvSpPr>
        <dsp:cNvPr id="0" name=""/>
        <dsp:cNvSpPr/>
      </dsp:nvSpPr>
      <dsp:spPr>
        <a:xfrm rot="5400000">
          <a:off x="5172528" y="37444"/>
          <a:ext cx="819062" cy="52537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соблюдать график: часы, таймер, репетиция </a:t>
          </a:r>
          <a:endParaRPr lang="ru-RU" sz="2000" kern="1200" dirty="0"/>
        </a:p>
      </dsp:txBody>
      <dsp:txXfrm rot="5400000">
        <a:off x="5172528" y="37444"/>
        <a:ext cx="819062" cy="5253703"/>
      </dsp:txXfrm>
    </dsp:sp>
    <dsp:sp modelId="{8F68FED6-DA6E-44A6-9C9C-6E527435B401}">
      <dsp:nvSpPr>
        <dsp:cNvPr id="0" name=""/>
        <dsp:cNvSpPr/>
      </dsp:nvSpPr>
      <dsp:spPr>
        <a:xfrm>
          <a:off x="0" y="2152381"/>
          <a:ext cx="2955208" cy="1023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Важно</a:t>
          </a:r>
          <a:endParaRPr lang="ru-RU" sz="2800" kern="1200" dirty="0"/>
        </a:p>
      </dsp:txBody>
      <dsp:txXfrm>
        <a:off x="0" y="2152381"/>
        <a:ext cx="2955208" cy="1023828"/>
      </dsp:txXfrm>
    </dsp:sp>
    <dsp:sp modelId="{01AFB25F-78B3-4B13-81D1-AFA15DF24301}">
      <dsp:nvSpPr>
        <dsp:cNvPr id="0" name=""/>
        <dsp:cNvSpPr/>
      </dsp:nvSpPr>
      <dsp:spPr>
        <a:xfrm rot="5400000">
          <a:off x="5172528" y="1112464"/>
          <a:ext cx="819062" cy="52537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отключить сигналы на </a:t>
          </a:r>
          <a:r>
            <a:rPr lang="ru-RU" sz="2000" kern="1200" dirty="0" err="1" smtClean="0"/>
            <a:t>гаджетах</a:t>
          </a:r>
          <a:r>
            <a:rPr lang="ru-RU" sz="2000" kern="1200" dirty="0" smtClean="0"/>
            <a:t> (аналогично оповещениям при записи </a:t>
          </a:r>
          <a:r>
            <a:rPr lang="ru-RU" sz="2000" kern="1200" dirty="0" err="1" smtClean="0"/>
            <a:t>скринкастов</a:t>
          </a:r>
          <a:r>
            <a:rPr lang="ru-RU" sz="2000" kern="1200" dirty="0" smtClean="0"/>
            <a:t>)</a:t>
          </a:r>
          <a:endParaRPr lang="ru-RU" sz="2000" kern="1200" dirty="0"/>
        </a:p>
      </dsp:txBody>
      <dsp:txXfrm rot="5400000">
        <a:off x="5172528" y="1112464"/>
        <a:ext cx="819062" cy="5253703"/>
      </dsp:txXfrm>
    </dsp:sp>
    <dsp:sp modelId="{F806CD73-3237-4579-9E24-EDE59D189E7C}">
      <dsp:nvSpPr>
        <dsp:cNvPr id="0" name=""/>
        <dsp:cNvSpPr/>
      </dsp:nvSpPr>
      <dsp:spPr>
        <a:xfrm>
          <a:off x="0" y="3227401"/>
          <a:ext cx="2955208" cy="1023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Необходимо</a:t>
          </a:r>
          <a:endParaRPr lang="ru-RU" sz="2800" kern="1200" dirty="0"/>
        </a:p>
      </dsp:txBody>
      <dsp:txXfrm>
        <a:off x="0" y="3227401"/>
        <a:ext cx="2955208" cy="1023828"/>
      </dsp:txXfrm>
    </dsp:sp>
    <dsp:sp modelId="{AACAD2E6-9BEF-4662-AEDF-CD2FD7FDE37B}">
      <dsp:nvSpPr>
        <dsp:cNvPr id="0" name=""/>
        <dsp:cNvSpPr/>
      </dsp:nvSpPr>
      <dsp:spPr>
        <a:xfrm rot="5400000">
          <a:off x="5172528" y="2187484"/>
          <a:ext cx="819062" cy="52537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следует предусмотреть «запасной аэродром»: ноутбук с мобильным интернетом</a:t>
          </a:r>
          <a:endParaRPr lang="ru-RU" sz="2000" kern="1200" dirty="0"/>
        </a:p>
      </dsp:txBody>
      <dsp:txXfrm rot="5400000">
        <a:off x="5172528" y="2187484"/>
        <a:ext cx="819062" cy="5253703"/>
      </dsp:txXfrm>
    </dsp:sp>
    <dsp:sp modelId="{BE1029B3-AAA4-41D0-ABDB-64F729CB2319}">
      <dsp:nvSpPr>
        <dsp:cNvPr id="0" name=""/>
        <dsp:cNvSpPr/>
      </dsp:nvSpPr>
      <dsp:spPr>
        <a:xfrm>
          <a:off x="0" y="4302421"/>
          <a:ext cx="2955208" cy="1023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Возможно</a:t>
          </a:r>
          <a:endParaRPr lang="ru-RU" sz="2800" kern="1200" dirty="0"/>
        </a:p>
      </dsp:txBody>
      <dsp:txXfrm>
        <a:off x="0" y="4302421"/>
        <a:ext cx="2955208" cy="102382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6F03955-CAEF-45B7-BC90-BDB3D4365EFD}">
      <dsp:nvSpPr>
        <dsp:cNvPr id="0" name=""/>
        <dsp:cNvSpPr/>
      </dsp:nvSpPr>
      <dsp:spPr>
        <a:xfrm rot="5400000">
          <a:off x="4542360" y="-1327161"/>
          <a:ext cx="2079399" cy="525370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smtClean="0"/>
            <a:t>на базе общедоступной технологии, не требующей создания специальной учётной записи; пример: </a:t>
          </a:r>
          <a:r>
            <a:rPr lang="ru-RU" sz="2500" kern="1200" dirty="0" err="1" smtClean="0"/>
            <a:t>Hangouts</a:t>
          </a:r>
          <a:r>
            <a:rPr lang="ru-RU" sz="2500" kern="1200" dirty="0" smtClean="0"/>
            <a:t>, </a:t>
          </a:r>
          <a:r>
            <a:rPr lang="ru-RU" sz="2500" kern="1200" dirty="0" err="1" smtClean="0"/>
            <a:t>YouTube</a:t>
          </a:r>
          <a:r>
            <a:rPr lang="ru-RU" sz="2500" kern="1200" dirty="0" smtClean="0"/>
            <a:t> </a:t>
          </a:r>
          <a:endParaRPr lang="ru-RU" sz="2500" kern="1200" dirty="0"/>
        </a:p>
      </dsp:txBody>
      <dsp:txXfrm rot="5400000">
        <a:off x="4542360" y="-1327161"/>
        <a:ext cx="2079399" cy="5253703"/>
      </dsp:txXfrm>
    </dsp:sp>
    <dsp:sp modelId="{D0135AA0-7247-415C-9AA2-466A76C261FF}">
      <dsp:nvSpPr>
        <dsp:cNvPr id="0" name=""/>
        <dsp:cNvSpPr/>
      </dsp:nvSpPr>
      <dsp:spPr>
        <a:xfrm>
          <a:off x="0" y="65"/>
          <a:ext cx="2955208" cy="25992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Открытая</a:t>
          </a:r>
          <a:endParaRPr lang="ru-RU" sz="3700" kern="1200" dirty="0"/>
        </a:p>
      </dsp:txBody>
      <dsp:txXfrm>
        <a:off x="0" y="65"/>
        <a:ext cx="2955208" cy="2599249"/>
      </dsp:txXfrm>
    </dsp:sp>
    <dsp:sp modelId="{A8FEAF2D-4C44-4D24-8080-169AFE504977}">
      <dsp:nvSpPr>
        <dsp:cNvPr id="0" name=""/>
        <dsp:cNvSpPr/>
      </dsp:nvSpPr>
      <dsp:spPr>
        <a:xfrm rot="5400000">
          <a:off x="4542360" y="1402050"/>
          <a:ext cx="2079399" cy="525370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smtClean="0"/>
            <a:t>на специальной платформе, устанавливаемой на выделенный сервер (это ресурсоёмкое решение)</a:t>
          </a:r>
          <a:endParaRPr lang="ru-RU" sz="2500" kern="1200" dirty="0"/>
        </a:p>
      </dsp:txBody>
      <dsp:txXfrm rot="5400000">
        <a:off x="4542360" y="1402050"/>
        <a:ext cx="2079399" cy="5253703"/>
      </dsp:txXfrm>
    </dsp:sp>
    <dsp:sp modelId="{4461FEAD-7D25-4AE0-BE09-09CFA22A6507}">
      <dsp:nvSpPr>
        <dsp:cNvPr id="0" name=""/>
        <dsp:cNvSpPr/>
      </dsp:nvSpPr>
      <dsp:spPr>
        <a:xfrm>
          <a:off x="0" y="2729277"/>
          <a:ext cx="2955208" cy="259924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Закрытая</a:t>
          </a:r>
          <a:endParaRPr lang="ru-RU" sz="3700" kern="1200" dirty="0"/>
        </a:p>
      </dsp:txBody>
      <dsp:txXfrm>
        <a:off x="0" y="2729277"/>
        <a:ext cx="2955208" cy="259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92CE-58B6-4260-A28C-1F54225D9CC1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4DA49-8CE1-4C50-8653-F6652F08E6C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4DA49-8CE1-4C50-8653-F6652F08E6CA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364EBFD8-9FA5-4ECE-BB0D-1CB316B58646}" type="datetimeFigureOut">
              <a:rPr lang="ru-RU" smtClean="0"/>
              <a:t>02.11.2018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86DC081B-045B-432B-9317-E975086B969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60648"/>
            <a:ext cx="9144000" cy="182880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Технологии проведения вебинаров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2276872"/>
            <a:ext cx="7772400" cy="9144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Презентация подготовлена </a:t>
            </a:r>
          </a:p>
          <a:p>
            <a:pPr algn="ctr"/>
            <a:r>
              <a:rPr lang="ru-RU" sz="2400" dirty="0" smtClean="0"/>
              <a:t>Студенткой 2 курса направления ПО(МОУ)-17</a:t>
            </a:r>
          </a:p>
          <a:p>
            <a:pPr algn="ctr"/>
            <a:r>
              <a:rPr lang="ru-RU" sz="2400" dirty="0" smtClean="0"/>
              <a:t>Яковлевой Любовью</a:t>
            </a:r>
            <a:endParaRPr lang="ru-RU" sz="2400" dirty="0"/>
          </a:p>
        </p:txBody>
      </p:sp>
      <p:pic>
        <p:nvPicPr>
          <p:cNvPr id="4" name="Рисунок 3" descr="i.jpg"/>
          <p:cNvPicPr>
            <a:picLocks noChangeAspect="1"/>
          </p:cNvPicPr>
          <p:nvPr/>
        </p:nvPicPr>
        <p:blipFill>
          <a:blip r:embed="rId3" cstate="print"/>
          <a:srcRect l="5901" t="16190" r="5901" b="9429"/>
          <a:stretch>
            <a:fillRect/>
          </a:stretch>
        </p:blipFill>
        <p:spPr>
          <a:xfrm>
            <a:off x="1619672" y="3573016"/>
            <a:ext cx="5976664" cy="2934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5373216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Интерфейс: условные значки</a:t>
            </a:r>
            <a:endParaRPr lang="ru-RU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4624" t="44906" r="30548" b="43281"/>
          <a:stretch>
            <a:fillRect/>
          </a:stretch>
        </p:blipFill>
        <p:spPr bwMode="auto">
          <a:xfrm>
            <a:off x="1475656" y="548680"/>
            <a:ext cx="6192688" cy="917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22691" t="30515" r="26202" b="14360"/>
          <a:stretch>
            <a:fillRect/>
          </a:stretch>
        </p:blipFill>
        <p:spPr bwMode="auto">
          <a:xfrm>
            <a:off x="971600" y="1484784"/>
            <a:ext cx="7272808" cy="4410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5445224"/>
            <a:ext cx="8183880" cy="1051560"/>
          </a:xfrm>
        </p:spPr>
        <p:txBody>
          <a:bodyPr/>
          <a:lstStyle/>
          <a:p>
            <a:pPr algn="ctr"/>
            <a:r>
              <a:rPr lang="ru-RU" dirty="0" smtClean="0"/>
              <a:t>Функции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3002" t="19313" r="20586" b="8829"/>
          <a:stretch>
            <a:fillRect/>
          </a:stretch>
        </p:blipFill>
        <p:spPr bwMode="auto">
          <a:xfrm>
            <a:off x="539552" y="764704"/>
            <a:ext cx="8064896" cy="4906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445224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Тест скорости</a:t>
            </a:r>
            <a:endParaRPr lang="ru-RU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9643" t="33094" r="23353" b="34422"/>
          <a:stretch>
            <a:fillRect/>
          </a:stretch>
        </p:blipFill>
        <p:spPr bwMode="auto">
          <a:xfrm>
            <a:off x="539552" y="1988840"/>
            <a:ext cx="809108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373216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Тест портов</a:t>
            </a:r>
            <a:endParaRPr lang="ru-RU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9605" t="33094" r="31101" b="20641"/>
          <a:stretch>
            <a:fillRect/>
          </a:stretch>
        </p:blipFill>
        <p:spPr bwMode="auto">
          <a:xfrm>
            <a:off x="539552" y="476672"/>
            <a:ext cx="8011272" cy="530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5373216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Оповещение</a:t>
            </a:r>
            <a:endParaRPr lang="ru-RU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8536" t="21282" r="19479" b="8829"/>
          <a:stretch>
            <a:fillRect/>
          </a:stretch>
        </p:blipFill>
        <p:spPr bwMode="auto">
          <a:xfrm>
            <a:off x="539552" y="548680"/>
            <a:ext cx="806489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373216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err="1" smtClean="0"/>
              <a:t>Промоушн</a:t>
            </a:r>
            <a:endParaRPr lang="ru-RU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1818" t="21282" r="23353" b="7844"/>
          <a:stretch>
            <a:fillRect/>
          </a:stretch>
        </p:blipFill>
        <p:spPr bwMode="auto">
          <a:xfrm>
            <a:off x="1475656" y="476672"/>
            <a:ext cx="6120680" cy="544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373216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Перед </a:t>
            </a:r>
            <a:r>
              <a:rPr lang="ru-RU" sz="3200" dirty="0" err="1" smtClean="0"/>
              <a:t>вебинаром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1052736"/>
            <a:ext cx="82809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400" dirty="0" smtClean="0"/>
              <a:t> Подготовка презентации с учётом её трансформации в PDF 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smtClean="0"/>
              <a:t>Подготовка ссылок для копирования в чат наверное, желательно работать с двумя компьютерами или экранами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/>
              <a:t> … традиционно </a:t>
            </a:r>
            <a:r>
              <a:rPr lang="ru-RU" sz="2400" dirty="0" err="1" smtClean="0"/>
              <a:t>вебинар</a:t>
            </a:r>
            <a:r>
              <a:rPr lang="ru-RU" sz="2400" dirty="0" smtClean="0"/>
              <a:t> строится именно вокруг презентации которая затем прикладывается вместе с записью </a:t>
            </a:r>
            <a:r>
              <a:rPr lang="ru-RU" sz="2400" dirty="0" err="1" smtClean="0"/>
              <a:t>вебинара</a:t>
            </a:r>
            <a:r>
              <a:rPr lang="ru-RU" sz="2400" dirty="0" smtClean="0"/>
              <a:t> 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smtClean="0"/>
              <a:t>Выписывание возможных вопросов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/>
              <a:t> Тестирование оборудования и скорости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/>
              <a:t> … и прочие подготовительные практики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373216"/>
            <a:ext cx="9144000" cy="1051560"/>
          </a:xfrm>
        </p:spPr>
        <p:txBody>
          <a:bodyPr>
            <a:noAutofit/>
          </a:bodyPr>
          <a:lstStyle/>
          <a:p>
            <a:r>
              <a:rPr lang="ru-RU" sz="3200" dirty="0" err="1" smtClean="0"/>
              <a:t>Вебинар</a:t>
            </a:r>
            <a:r>
              <a:rPr lang="ru-RU" sz="3200" dirty="0" smtClean="0"/>
              <a:t> с точки зрения технологий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2179796"/>
            <a:ext cx="806489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</a:t>
            </a:r>
          </a:p>
          <a:p>
            <a:pPr algn="ctr"/>
            <a:r>
              <a:rPr lang="ru-RU" sz="2400" b="1" dirty="0" smtClean="0"/>
              <a:t>Вещание видео-аудио</a:t>
            </a:r>
            <a:r>
              <a:rPr lang="ru-RU" sz="2400" dirty="0" smtClean="0"/>
              <a:t> (т.е. </a:t>
            </a:r>
            <a:r>
              <a:rPr lang="ru-RU" sz="2400" dirty="0" err="1" smtClean="0"/>
              <a:t>веб-камеры</a:t>
            </a:r>
            <a:r>
              <a:rPr lang="ru-RU" sz="2400" dirty="0" smtClean="0"/>
              <a:t> и микрофона) – это то, что происходит сейчас, </a:t>
            </a:r>
            <a:r>
              <a:rPr lang="ru-RU" sz="2400" dirty="0" err="1" smtClean="0"/>
              <a:t>вебинар</a:t>
            </a:r>
            <a:r>
              <a:rPr lang="ru-RU" sz="2400" dirty="0" smtClean="0"/>
              <a:t> Вещание рабочего стола в том числе вещание доски («</a:t>
            </a:r>
            <a:r>
              <a:rPr lang="ru-RU" sz="2400" dirty="0" err="1" smtClean="0"/>
              <a:t>бордкаст</a:t>
            </a:r>
            <a:r>
              <a:rPr lang="ru-RU" sz="2400" dirty="0" smtClean="0"/>
              <a:t>»), презентации, графических элементов на ней Внутри </a:t>
            </a:r>
            <a:r>
              <a:rPr lang="ru-RU" sz="2400" dirty="0" err="1" smtClean="0"/>
              <a:t>вебинара</a:t>
            </a:r>
            <a:r>
              <a:rPr lang="ru-RU" sz="2400" dirty="0" smtClean="0"/>
              <a:t> происходит и своего рода текстовое вещание (чат) т.е. параллельно много потоков информации в разных направлениях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692696"/>
            <a:ext cx="7920880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b="1" dirty="0" err="1" smtClean="0"/>
              <a:t>Вебинар</a:t>
            </a:r>
            <a:r>
              <a:rPr lang="ru-RU" sz="2800" b="1" dirty="0" smtClean="0"/>
              <a:t> (</a:t>
            </a:r>
            <a:r>
              <a:rPr lang="ru-RU" sz="2800" b="1" dirty="0" err="1" smtClean="0"/>
              <a:t>web</a:t>
            </a:r>
            <a:r>
              <a:rPr lang="ru-RU" sz="2800" b="1" dirty="0" smtClean="0"/>
              <a:t> </a:t>
            </a:r>
            <a:r>
              <a:rPr lang="ru-RU" sz="2800" b="1" dirty="0" err="1" smtClean="0"/>
              <a:t>seminar</a:t>
            </a:r>
            <a:r>
              <a:rPr lang="ru-RU" sz="2800" b="1" dirty="0" smtClean="0"/>
              <a:t>) – </a:t>
            </a:r>
            <a:r>
              <a:rPr lang="ru-RU" sz="2800" dirty="0" err="1" smtClean="0"/>
              <a:t>мультимедийное</a:t>
            </a:r>
            <a:r>
              <a:rPr lang="ru-RU" sz="2800" dirty="0" smtClean="0"/>
              <a:t> двунаправленное вещание на </a:t>
            </a:r>
            <a:r>
              <a:rPr lang="ru-RU" sz="2800" dirty="0" err="1" smtClean="0"/>
              <a:t>веб-платформе</a:t>
            </a:r>
            <a:r>
              <a:rPr lang="ru-RU" sz="2000" dirty="0" smtClean="0"/>
              <a:t>.</a:t>
            </a:r>
            <a:endParaRPr lang="ru-RU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45224"/>
            <a:ext cx="914400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Типы мероприятий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9592" y="692696"/>
            <a:ext cx="77768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600" dirty="0" smtClean="0"/>
              <a:t> групповое интервью, 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/>
              <a:t> </a:t>
            </a:r>
            <a:r>
              <a:rPr lang="ru-RU" sz="2600" dirty="0" smtClean="0"/>
              <a:t>круглый стол, 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/>
              <a:t> </a:t>
            </a:r>
            <a:r>
              <a:rPr lang="ru-RU" sz="2600" dirty="0" smtClean="0"/>
              <a:t>мозговой штурм, 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/>
              <a:t> </a:t>
            </a:r>
            <a:r>
              <a:rPr lang="ru-RU" sz="2600" dirty="0" smtClean="0"/>
              <a:t>коллективное принятие решений,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/>
              <a:t> </a:t>
            </a:r>
            <a:r>
              <a:rPr lang="ru-RU" sz="2600" dirty="0" smtClean="0"/>
              <a:t>групповая дискуссия,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 smtClean="0"/>
              <a:t> диспут,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 smtClean="0"/>
              <a:t> обучение использованию программных продуктов, 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/>
              <a:t> </a:t>
            </a:r>
            <a:r>
              <a:rPr lang="ru-RU" sz="2600" dirty="0" smtClean="0"/>
              <a:t>виртуальная лабораторная работа,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 smtClean="0"/>
              <a:t> лекция,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 smtClean="0"/>
              <a:t> семинар,</a:t>
            </a:r>
          </a:p>
          <a:p>
            <a:pPr>
              <a:buFont typeface="Wingdings" pitchFamily="2" charset="2"/>
              <a:buChar char="v"/>
            </a:pPr>
            <a:r>
              <a:rPr lang="ru-RU" sz="2600" dirty="0" smtClean="0"/>
              <a:t> конференция.</a:t>
            </a:r>
            <a:endParaRPr lang="ru-RU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5373216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Опасности, риски</a:t>
            </a:r>
            <a:endParaRPr lang="ru-RU" sz="3200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467544" y="476672"/>
          <a:ext cx="8208912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373216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Внимание!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4221088"/>
            <a:ext cx="7704856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dirty="0" smtClean="0"/>
              <a:t>Среди пользователей могут оказаться тролли</a:t>
            </a:r>
            <a:endParaRPr lang="ru-RU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55576" y="764704"/>
            <a:ext cx="7704856" cy="10081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Приходится следить за многими факторами сразу: в отличие от </a:t>
            </a:r>
            <a:r>
              <a:rPr lang="ru-RU" sz="2000" dirty="0" err="1" smtClean="0"/>
              <a:t>скринкаста</a:t>
            </a:r>
            <a:r>
              <a:rPr lang="ru-RU" sz="2000" dirty="0" smtClean="0"/>
              <a:t>, в процесс включены пользователи (непредсказуемые ☺ ) </a:t>
            </a:r>
            <a:endParaRPr lang="ru-RU" sz="20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755576" y="2420888"/>
            <a:ext cx="770485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Спикер вовремя реагирует на вопросы, балансируя между вниманием к одному вопросу и невниманием к другим участникам, стремясь поддерживать непрерывность </a:t>
            </a:r>
            <a:r>
              <a:rPr lang="ru-RU" sz="2000" dirty="0" err="1" smtClean="0"/>
              <a:t>речепорождения</a:t>
            </a:r>
            <a:r>
              <a:rPr lang="ru-RU" sz="2000" dirty="0" smtClean="0"/>
              <a:t> 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445224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Вещание в основе </a:t>
            </a:r>
            <a:r>
              <a:rPr lang="ru-RU" sz="3200" dirty="0" err="1" smtClean="0"/>
              <a:t>вебинара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404664"/>
            <a:ext cx="835292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/>
              <a:t>Синхронизированная передача видео, аудио, текста и других мультимедиа-компонент </a:t>
            </a:r>
          </a:p>
          <a:p>
            <a:pPr algn="ctr"/>
            <a:endParaRPr lang="ru-RU" sz="3200" dirty="0" smtClean="0"/>
          </a:p>
          <a:p>
            <a:pPr algn="ctr"/>
            <a:r>
              <a:rPr lang="ru-RU" sz="3200" b="1" dirty="0" err="1" smtClean="0"/>
              <a:t>Вебинар</a:t>
            </a:r>
            <a:r>
              <a:rPr lang="ru-RU" sz="3200" dirty="0" smtClean="0"/>
              <a:t> – это вещание в прямом эфире через </a:t>
            </a:r>
            <a:r>
              <a:rPr lang="ru-RU" sz="3200" dirty="0" err="1" smtClean="0"/>
              <a:t>веб-сервер</a:t>
            </a:r>
            <a:r>
              <a:rPr lang="ru-RU" sz="3200" dirty="0" smtClean="0"/>
              <a:t> (могут быть и иные варианты, например: вещание рабочего стола и управление им управление видеоконференциями (не через </a:t>
            </a:r>
            <a:r>
              <a:rPr lang="ru-RU" sz="3200" dirty="0" err="1" smtClean="0"/>
              <a:t>веб</a:t>
            </a:r>
            <a:r>
              <a:rPr lang="ru-RU" sz="3200" dirty="0" smtClean="0"/>
              <a:t>)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5445224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Модели</a:t>
            </a:r>
            <a:endParaRPr lang="ru-RU" sz="3200" dirty="0"/>
          </a:p>
        </p:txBody>
      </p:sp>
      <p:graphicFrame>
        <p:nvGraphicFramePr>
          <p:cNvPr id="3" name="Схема 2"/>
          <p:cNvGraphicFramePr/>
          <p:nvPr/>
        </p:nvGraphicFramePr>
        <p:xfrm>
          <a:off x="467544" y="548680"/>
          <a:ext cx="8208912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373216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Хостинг</a:t>
            </a:r>
            <a:r>
              <a:rPr lang="ru-RU" dirty="0" smtClean="0"/>
              <a:t> вебинаров и свой сервер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8455" t="24407" r="30076" b="12594"/>
          <a:stretch>
            <a:fillRect/>
          </a:stretch>
        </p:blipFill>
        <p:spPr bwMode="auto">
          <a:xfrm>
            <a:off x="683568" y="476672"/>
            <a:ext cx="7821869" cy="5382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5373216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Критерии выбора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764704"/>
            <a:ext cx="835292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400" dirty="0" smtClean="0"/>
              <a:t> Количество участников (от десятков до десятков тысяч) </a:t>
            </a:r>
            <a:r>
              <a:rPr lang="ru-RU" sz="2400" dirty="0" err="1" smtClean="0"/>
              <a:t>OpenMeetings</a:t>
            </a:r>
            <a:r>
              <a:rPr lang="ru-RU" sz="2400" dirty="0" smtClean="0"/>
              <a:t> – до 125, </a:t>
            </a:r>
            <a:r>
              <a:rPr lang="ru-RU" sz="2400" dirty="0" err="1" smtClean="0"/>
              <a:t>BigBlueButton</a:t>
            </a:r>
            <a:r>
              <a:rPr lang="ru-RU" sz="2400" dirty="0" smtClean="0"/>
              <a:t> – до 80…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/>
              <a:t> Системные требования (например: </a:t>
            </a:r>
            <a:r>
              <a:rPr lang="ru-RU" sz="2400" dirty="0" err="1" smtClean="0"/>
              <a:t>OpenMeetings</a:t>
            </a:r>
            <a:r>
              <a:rPr lang="ru-RU" sz="2400" dirty="0" smtClean="0"/>
              <a:t> – 1GHz CPU, 1 GB RAM) 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smtClean="0"/>
              <a:t>Совместимость с LMS (например </a:t>
            </a:r>
            <a:r>
              <a:rPr lang="ru-RU" sz="2400" dirty="0" err="1" smtClean="0"/>
              <a:t>v-class</a:t>
            </a:r>
            <a:r>
              <a:rPr lang="ru-RU" sz="2400" dirty="0" smtClean="0"/>
              <a:t> встроен в </a:t>
            </a:r>
            <a:r>
              <a:rPr lang="ru-RU" sz="2400" dirty="0" err="1" smtClean="0"/>
              <a:t>Web</a:t>
            </a:r>
            <a:r>
              <a:rPr lang="ru-RU" sz="2400" dirty="0" smtClean="0"/>
              <a:t> </a:t>
            </a:r>
            <a:r>
              <a:rPr lang="ru-RU" sz="2400" dirty="0" err="1" smtClean="0"/>
              <a:t>Tutor</a:t>
            </a:r>
            <a:endParaRPr lang="ru-RU" sz="2400" dirty="0" smtClean="0"/>
          </a:p>
          <a:p>
            <a:pPr>
              <a:buFont typeface="Wingdings" pitchFamily="2" charset="2"/>
              <a:buChar char="v"/>
            </a:pPr>
            <a:r>
              <a:rPr lang="ru-RU" sz="2400" dirty="0" smtClean="0"/>
              <a:t>) Стоимость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/>
              <a:t> Отзывы, </a:t>
            </a:r>
            <a:r>
              <a:rPr lang="ru-RU" sz="2400" dirty="0" err="1" smtClean="0"/>
              <a:t>портфолио</a:t>
            </a:r>
            <a:r>
              <a:rPr lang="ru-RU" sz="2400" dirty="0" smtClean="0"/>
              <a:t> 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4725144"/>
            <a:ext cx="7992888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нужно уточнять на сайтах производителей, т.к. с выходом новых версий информация постоянно обновляется </a:t>
            </a:r>
            <a:r>
              <a:rPr lang="ru-RU" sz="2000" dirty="0" err="1" smtClean="0"/>
              <a:t>v-class</a:t>
            </a:r>
            <a:r>
              <a:rPr lang="ru-RU" sz="2000" dirty="0" smtClean="0"/>
              <a:t>: </a:t>
            </a:r>
            <a:r>
              <a:rPr lang="ru-RU" sz="2000" dirty="0" err="1" smtClean="0"/>
              <a:t>j.mp</a:t>
            </a:r>
            <a:r>
              <a:rPr lang="ru-RU" sz="2000" dirty="0" smtClean="0"/>
              <a:t>/08-12-2015-1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Яркая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58</TotalTime>
  <Words>458</Words>
  <Application>Microsoft Office PowerPoint</Application>
  <PresentationFormat>Экран (4:3)</PresentationFormat>
  <Paragraphs>66</Paragraphs>
  <Slides>16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Аспект</vt:lpstr>
      <vt:lpstr>Технологии проведения вебинаров</vt:lpstr>
      <vt:lpstr>Вебинар с точки зрения технологий</vt:lpstr>
      <vt:lpstr>Типы мероприятий</vt:lpstr>
      <vt:lpstr>Опасности, риски</vt:lpstr>
      <vt:lpstr>Внимание!</vt:lpstr>
      <vt:lpstr>Вещание в основе вебинара</vt:lpstr>
      <vt:lpstr>Модели</vt:lpstr>
      <vt:lpstr>Хостинг вебинаров и свой сервер</vt:lpstr>
      <vt:lpstr>Критерии выбора</vt:lpstr>
      <vt:lpstr>Интерфейс: условные значки</vt:lpstr>
      <vt:lpstr>Функции</vt:lpstr>
      <vt:lpstr>Тест скорости</vt:lpstr>
      <vt:lpstr>Тест портов</vt:lpstr>
      <vt:lpstr>Оповещение</vt:lpstr>
      <vt:lpstr>Промоушн</vt:lpstr>
      <vt:lpstr>Перед вебинаром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проведения вебинаров</dc:title>
  <dc:creator>Мама</dc:creator>
  <cp:lastModifiedBy>Мама</cp:lastModifiedBy>
  <cp:revision>6</cp:revision>
  <dcterms:created xsi:type="dcterms:W3CDTF">2018-11-02T11:46:31Z</dcterms:created>
  <dcterms:modified xsi:type="dcterms:W3CDTF">2018-11-02T12:45:25Z</dcterms:modified>
</cp:coreProperties>
</file>